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19" r:id="rId2"/>
    <p:sldId id="348" r:id="rId3"/>
    <p:sldId id="271" r:id="rId4"/>
    <p:sldId id="295" r:id="rId5"/>
    <p:sldId id="296" r:id="rId6"/>
    <p:sldId id="297" r:id="rId7"/>
    <p:sldId id="298" r:id="rId8"/>
    <p:sldId id="301" r:id="rId9"/>
    <p:sldId id="303" r:id="rId10"/>
    <p:sldId id="304" r:id="rId11"/>
    <p:sldId id="302" r:id="rId12"/>
    <p:sldId id="306" r:id="rId13"/>
    <p:sldId id="278" r:id="rId14"/>
    <p:sldId id="307" r:id="rId15"/>
    <p:sldId id="286" r:id="rId16"/>
    <p:sldId id="308" r:id="rId17"/>
    <p:sldId id="309" r:id="rId18"/>
    <p:sldId id="284" r:id="rId19"/>
    <p:sldId id="314" r:id="rId20"/>
    <p:sldId id="320" r:id="rId21"/>
    <p:sldId id="311" r:id="rId22"/>
    <p:sldId id="312" r:id="rId23"/>
    <p:sldId id="316" r:id="rId24"/>
    <p:sldId id="285" r:id="rId25"/>
    <p:sldId id="338" r:id="rId26"/>
    <p:sldId id="336" r:id="rId27"/>
    <p:sldId id="337" r:id="rId28"/>
    <p:sldId id="329" r:id="rId29"/>
    <p:sldId id="327" r:id="rId30"/>
    <p:sldId id="328" r:id="rId31"/>
    <p:sldId id="339" r:id="rId32"/>
    <p:sldId id="340" r:id="rId33"/>
    <p:sldId id="331" r:id="rId34"/>
    <p:sldId id="341" r:id="rId35"/>
    <p:sldId id="342" r:id="rId36"/>
    <p:sldId id="343" r:id="rId37"/>
    <p:sldId id="344" r:id="rId38"/>
    <p:sldId id="346" r:id="rId39"/>
    <p:sldId id="345" r:id="rId40"/>
    <p:sldId id="34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 snapToGrid="0">
      <p:cViewPr varScale="1">
        <p:scale>
          <a:sx n="96" d="100"/>
          <a:sy n="96" d="100"/>
        </p:scale>
        <p:origin x="180" y="5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31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Grissom" userId="6ed276cc5b01eb32" providerId="LiveId" clId="{8A8F1D57-C5E8-3948-BAD8-232D0D9A1A8F}"/>
    <pc:docChg chg="undo custSel addSld delSld modSld sldOrd">
      <pc:chgData name="Jeff Grissom" userId="6ed276cc5b01eb32" providerId="LiveId" clId="{8A8F1D57-C5E8-3948-BAD8-232D0D9A1A8F}" dt="2019-03-05T15:41:53.112" v="1972" actId="20577"/>
      <pc:docMkLst>
        <pc:docMk/>
      </pc:docMkLst>
      <pc:sldChg chg="modSp">
        <pc:chgData name="Jeff Grissom" userId="6ed276cc5b01eb32" providerId="LiveId" clId="{8A8F1D57-C5E8-3948-BAD8-232D0D9A1A8F}" dt="2019-03-05T14:40:04.704" v="0" actId="14100"/>
        <pc:sldMkLst>
          <pc:docMk/>
          <pc:sldMk cId="584948857" sldId="278"/>
        </pc:sldMkLst>
        <pc:spChg chg="mod">
          <ac:chgData name="Jeff Grissom" userId="6ed276cc5b01eb32" providerId="LiveId" clId="{8A8F1D57-C5E8-3948-BAD8-232D0D9A1A8F}" dt="2019-03-05T14:40:04.704" v="0" actId="14100"/>
          <ac:spMkLst>
            <pc:docMk/>
            <pc:sldMk cId="584948857" sldId="278"/>
            <ac:spMk id="4" creationId="{00000000-0000-0000-0000-000000000000}"/>
          </ac:spMkLst>
        </pc:spChg>
      </pc:sldChg>
      <pc:sldChg chg="modSp">
        <pc:chgData name="Jeff Grissom" userId="6ed276cc5b01eb32" providerId="LiveId" clId="{8A8F1D57-C5E8-3948-BAD8-232D0D9A1A8F}" dt="2019-03-05T14:41:17.788" v="1" actId="20577"/>
        <pc:sldMkLst>
          <pc:docMk/>
          <pc:sldMk cId="255351544" sldId="285"/>
        </pc:sldMkLst>
        <pc:spChg chg="mod">
          <ac:chgData name="Jeff Grissom" userId="6ed276cc5b01eb32" providerId="LiveId" clId="{8A8F1D57-C5E8-3948-BAD8-232D0D9A1A8F}" dt="2019-03-05T14:41:17.788" v="1" actId="20577"/>
          <ac:spMkLst>
            <pc:docMk/>
            <pc:sldMk cId="255351544" sldId="285"/>
            <ac:spMk id="4" creationId="{00000000-0000-0000-0000-000000000000}"/>
          </ac:spMkLst>
        </pc:spChg>
      </pc:sldChg>
      <pc:sldChg chg="addSp delSp modSp">
        <pc:chgData name="Jeff Grissom" userId="6ed276cc5b01eb32" providerId="LiveId" clId="{8A8F1D57-C5E8-3948-BAD8-232D0D9A1A8F}" dt="2019-03-05T15:16:59.220" v="4" actId="478"/>
        <pc:sldMkLst>
          <pc:docMk/>
          <pc:sldMk cId="3207903408" sldId="289"/>
        </pc:sldMkLst>
        <pc:picChg chg="add del mod">
          <ac:chgData name="Jeff Grissom" userId="6ed276cc5b01eb32" providerId="LiveId" clId="{8A8F1D57-C5E8-3948-BAD8-232D0D9A1A8F}" dt="2019-03-05T15:16:59.220" v="4" actId="478"/>
          <ac:picMkLst>
            <pc:docMk/>
            <pc:sldMk cId="3207903408" sldId="289"/>
            <ac:picMk id="5" creationId="{B38E7A5D-D383-2D4A-B538-93EFA634937C}"/>
          </ac:picMkLst>
        </pc:picChg>
      </pc:sldChg>
      <pc:sldChg chg="addSp delSp modSp add del">
        <pc:chgData name="Jeff Grissom" userId="6ed276cc5b01eb32" providerId="LiveId" clId="{8A8F1D57-C5E8-3948-BAD8-232D0D9A1A8F}" dt="2019-03-05T15:18:27.140" v="40" actId="2696"/>
        <pc:sldMkLst>
          <pc:docMk/>
          <pc:sldMk cId="2880770170" sldId="291"/>
        </pc:sldMkLst>
        <pc:spChg chg="mod">
          <ac:chgData name="Jeff Grissom" userId="6ed276cc5b01eb32" providerId="LiveId" clId="{8A8F1D57-C5E8-3948-BAD8-232D0D9A1A8F}" dt="2019-03-05T15:18:03.371" v="22" actId="20577"/>
          <ac:spMkLst>
            <pc:docMk/>
            <pc:sldMk cId="2880770170" sldId="291"/>
            <ac:spMk id="3" creationId="{C45F692A-4DF5-F44A-AEF3-BF127A8AC85E}"/>
          </ac:spMkLst>
        </pc:spChg>
        <pc:spChg chg="del mod">
          <ac:chgData name="Jeff Grissom" userId="6ed276cc5b01eb32" providerId="LiveId" clId="{8A8F1D57-C5E8-3948-BAD8-232D0D9A1A8F}" dt="2019-03-05T15:17:46.157" v="10"/>
          <ac:spMkLst>
            <pc:docMk/>
            <pc:sldMk cId="2880770170" sldId="291"/>
            <ac:spMk id="4" creationId="{FDCC60D9-4AA3-594E-8FA5-2EA3782D7C4A}"/>
          </ac:spMkLst>
        </pc:spChg>
        <pc:spChg chg="add del mod">
          <ac:chgData name="Jeff Grissom" userId="6ed276cc5b01eb32" providerId="LiveId" clId="{8A8F1D57-C5E8-3948-BAD8-232D0D9A1A8F}" dt="2019-03-05T15:18:11.685" v="29"/>
          <ac:spMkLst>
            <pc:docMk/>
            <pc:sldMk cId="2880770170" sldId="291"/>
            <ac:spMk id="6" creationId="{4969D1F3-9357-BD49-A640-9B7748DC3E00}"/>
          </ac:spMkLst>
        </pc:spChg>
        <pc:spChg chg="add del mod">
          <ac:chgData name="Jeff Grissom" userId="6ed276cc5b01eb32" providerId="LiveId" clId="{8A8F1D57-C5E8-3948-BAD8-232D0D9A1A8F}" dt="2019-03-05T15:18:10.864" v="27"/>
          <ac:spMkLst>
            <pc:docMk/>
            <pc:sldMk cId="2880770170" sldId="291"/>
            <ac:spMk id="7" creationId="{5FEE3455-7C85-0F48-9E80-FB10D8362098}"/>
          </ac:spMkLst>
        </pc:spChg>
        <pc:spChg chg="add del mod">
          <ac:chgData name="Jeff Grissom" userId="6ed276cc5b01eb32" providerId="LiveId" clId="{8A8F1D57-C5E8-3948-BAD8-232D0D9A1A8F}" dt="2019-03-05T15:18:12.366" v="31"/>
          <ac:spMkLst>
            <pc:docMk/>
            <pc:sldMk cId="2880770170" sldId="291"/>
            <ac:spMk id="8" creationId="{3DCBE91A-503A-6943-8852-F1F3A12D112F}"/>
          </ac:spMkLst>
        </pc:spChg>
        <pc:spChg chg="add mod">
          <ac:chgData name="Jeff Grissom" userId="6ed276cc5b01eb32" providerId="LiveId" clId="{8A8F1D57-C5E8-3948-BAD8-232D0D9A1A8F}" dt="2019-03-05T15:18:22.269" v="38"/>
          <ac:spMkLst>
            <pc:docMk/>
            <pc:sldMk cId="2880770170" sldId="291"/>
            <ac:spMk id="9" creationId="{3ED8AAFF-A293-C047-9CAB-6EB26E845E7D}"/>
          </ac:spMkLst>
        </pc:spChg>
        <pc:picChg chg="add del mod">
          <ac:chgData name="Jeff Grissom" userId="6ed276cc5b01eb32" providerId="LiveId" clId="{8A8F1D57-C5E8-3948-BAD8-232D0D9A1A8F}" dt="2019-03-05T15:18:22.269" v="38"/>
          <ac:picMkLst>
            <pc:docMk/>
            <pc:sldMk cId="2880770170" sldId="291"/>
            <ac:picMk id="5" creationId="{D28F1B2C-678F-0040-B31D-901C9590EC1A}"/>
          </ac:picMkLst>
        </pc:picChg>
      </pc:sldChg>
      <pc:sldChg chg="add del">
        <pc:chgData name="Jeff Grissom" userId="6ed276cc5b01eb32" providerId="LiveId" clId="{8A8F1D57-C5E8-3948-BAD8-232D0D9A1A8F}" dt="2019-03-05T15:17:07.527" v="7" actId="2696"/>
        <pc:sldMkLst>
          <pc:docMk/>
          <pc:sldMk cId="3516249821" sldId="291"/>
        </pc:sldMkLst>
      </pc:sldChg>
      <pc:sldChg chg="addSp modSp add del">
        <pc:chgData name="Jeff Grissom" userId="6ed276cc5b01eb32" providerId="LiveId" clId="{8A8F1D57-C5E8-3948-BAD8-232D0D9A1A8F}" dt="2019-03-05T15:25:09.098" v="416" actId="2696"/>
        <pc:sldMkLst>
          <pc:docMk/>
          <pc:sldMk cId="2334294497" sldId="292"/>
        </pc:sldMkLst>
        <pc:spChg chg="mod">
          <ac:chgData name="Jeff Grissom" userId="6ed276cc5b01eb32" providerId="LiveId" clId="{8A8F1D57-C5E8-3948-BAD8-232D0D9A1A8F}" dt="2019-03-05T15:18:34.594" v="51" actId="20577"/>
          <ac:spMkLst>
            <pc:docMk/>
            <pc:sldMk cId="2334294497" sldId="292"/>
            <ac:spMk id="3" creationId="{C45F692A-4DF5-F44A-AEF3-BF127A8AC85E}"/>
          </ac:spMkLst>
        </pc:spChg>
        <pc:spChg chg="mod">
          <ac:chgData name="Jeff Grissom" userId="6ed276cc5b01eb32" providerId="LiveId" clId="{8A8F1D57-C5E8-3948-BAD8-232D0D9A1A8F}" dt="2019-03-05T15:23:46.158" v="289" actId="20577"/>
          <ac:spMkLst>
            <pc:docMk/>
            <pc:sldMk cId="2334294497" sldId="292"/>
            <ac:spMk id="4" creationId="{FDCC60D9-4AA3-594E-8FA5-2EA3782D7C4A}"/>
          </ac:spMkLst>
        </pc:spChg>
        <pc:picChg chg="add mod">
          <ac:chgData name="Jeff Grissom" userId="6ed276cc5b01eb32" providerId="LiveId" clId="{8A8F1D57-C5E8-3948-BAD8-232D0D9A1A8F}" dt="2019-03-05T15:19:37.489" v="91" actId="692"/>
          <ac:picMkLst>
            <pc:docMk/>
            <pc:sldMk cId="2334294497" sldId="292"/>
            <ac:picMk id="5" creationId="{A092DB41-4322-AD4E-A5BB-782DBF2768E6}"/>
          </ac:picMkLst>
        </pc:picChg>
      </pc:sldChg>
      <pc:sldChg chg="addSp delSp modSp add ord">
        <pc:chgData name="Jeff Grissom" userId="6ed276cc5b01eb32" providerId="LiveId" clId="{8A8F1D57-C5E8-3948-BAD8-232D0D9A1A8F}" dt="2019-03-05T15:38:13.305" v="1657" actId="14100"/>
        <pc:sldMkLst>
          <pc:docMk/>
          <pc:sldMk cId="228542691" sldId="293"/>
        </pc:sldMkLst>
        <pc:spChg chg="mod">
          <ac:chgData name="Jeff Grissom" userId="6ed276cc5b01eb32" providerId="LiveId" clId="{8A8F1D57-C5E8-3948-BAD8-232D0D9A1A8F}" dt="2019-03-05T15:24:06.813" v="305" actId="20577"/>
          <ac:spMkLst>
            <pc:docMk/>
            <pc:sldMk cId="228542691" sldId="293"/>
            <ac:spMk id="3" creationId="{00000000-0000-0000-0000-000000000000}"/>
          </ac:spMkLst>
        </pc:spChg>
        <pc:spChg chg="mod">
          <ac:chgData name="Jeff Grissom" userId="6ed276cc5b01eb32" providerId="LiveId" clId="{8A8F1D57-C5E8-3948-BAD8-232D0D9A1A8F}" dt="2019-03-05T15:35:38.808" v="1531" actId="14100"/>
          <ac:spMkLst>
            <pc:docMk/>
            <pc:sldMk cId="228542691" sldId="293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5:07.025" v="415"/>
          <ac:spMkLst>
            <pc:docMk/>
            <pc:sldMk cId="228542691" sldId="293"/>
            <ac:spMk id="6" creationId="{828A2D91-3420-F047-8484-1BCC4F2ED1A5}"/>
          </ac:spMkLst>
        </pc:spChg>
        <pc:spChg chg="add mod">
          <ac:chgData name="Jeff Grissom" userId="6ed276cc5b01eb32" providerId="LiveId" clId="{8A8F1D57-C5E8-3948-BAD8-232D0D9A1A8F}" dt="2019-03-05T15:38:13.305" v="1657" actId="14100"/>
          <ac:spMkLst>
            <pc:docMk/>
            <pc:sldMk cId="228542691" sldId="293"/>
            <ac:spMk id="7" creationId="{DC164EAA-5D65-504B-AE3F-79ABBB1EF688}"/>
          </ac:spMkLst>
        </pc:spChg>
        <pc:picChg chg="add">
          <ac:chgData name="Jeff Grissom" userId="6ed276cc5b01eb32" providerId="LiveId" clId="{8A8F1D57-C5E8-3948-BAD8-232D0D9A1A8F}" dt="2019-03-05T15:24:11.503" v="306"/>
          <ac:picMkLst>
            <pc:docMk/>
            <pc:sldMk cId="228542691" sldId="293"/>
            <ac:picMk id="5" creationId="{9FF85DFA-66BF-C741-A817-CD824F598610}"/>
          </ac:picMkLst>
        </pc:picChg>
      </pc:sldChg>
      <pc:sldChg chg="addSp delSp modSp add">
        <pc:chgData name="Jeff Grissom" userId="6ed276cc5b01eb32" providerId="LiveId" clId="{8A8F1D57-C5E8-3948-BAD8-232D0D9A1A8F}" dt="2019-03-05T15:41:53.112" v="1972" actId="20577"/>
        <pc:sldMkLst>
          <pc:docMk/>
          <pc:sldMk cId="1801432544" sldId="294"/>
        </pc:sldMkLst>
        <pc:spChg chg="mod">
          <ac:chgData name="Jeff Grissom" userId="6ed276cc5b01eb32" providerId="LiveId" clId="{8A8F1D57-C5E8-3948-BAD8-232D0D9A1A8F}" dt="2019-03-05T15:41:53.112" v="1972" actId="20577"/>
          <ac:spMkLst>
            <pc:docMk/>
            <pc:sldMk cId="1801432544" sldId="294"/>
            <ac:spMk id="4" creationId="{00000000-0000-0000-0000-000000000000}"/>
          </ac:spMkLst>
        </pc:spChg>
        <pc:spChg chg="add del mod">
          <ac:chgData name="Jeff Grissom" userId="6ed276cc5b01eb32" providerId="LiveId" clId="{8A8F1D57-C5E8-3948-BAD8-232D0D9A1A8F}" dt="2019-03-05T15:27:09.282" v="638"/>
          <ac:spMkLst>
            <pc:docMk/>
            <pc:sldMk cId="1801432544" sldId="294"/>
            <ac:spMk id="6" creationId="{D324B19D-7179-DF48-ABC7-7E65D005926D}"/>
          </ac:spMkLst>
        </pc:spChg>
        <pc:picChg chg="del">
          <ac:chgData name="Jeff Grissom" userId="6ed276cc5b01eb32" providerId="LiveId" clId="{8A8F1D57-C5E8-3948-BAD8-232D0D9A1A8F}" dt="2019-03-05T15:27:08.840" v="636" actId="478"/>
          <ac:picMkLst>
            <pc:docMk/>
            <pc:sldMk cId="1801432544" sldId="294"/>
            <ac:picMk id="5" creationId="{9FF85DFA-66BF-C741-A817-CD824F598610}"/>
          </ac:picMkLst>
        </pc:picChg>
      </pc:sldChg>
      <pc:sldChg chg="add del">
        <pc:chgData name="Jeff Grissom" userId="6ed276cc5b01eb32" providerId="LiveId" clId="{8A8F1D57-C5E8-3948-BAD8-232D0D9A1A8F}" dt="2019-03-05T15:34:56.167" v="1521" actId="2696"/>
        <pc:sldMkLst>
          <pc:docMk/>
          <pc:sldMk cId="3832990332" sldId="295"/>
        </pc:sldMkLst>
      </pc:sldChg>
      <pc:sldChg chg="add del">
        <pc:chgData name="Jeff Grissom" userId="6ed276cc5b01eb32" providerId="LiveId" clId="{8A8F1D57-C5E8-3948-BAD8-232D0D9A1A8F}" dt="2019-03-05T15:35:03.244" v="1523"/>
        <pc:sldMkLst>
          <pc:docMk/>
          <pc:sldMk cId="4119563596" sldId="295"/>
        </pc:sldMkLst>
      </pc:sldChg>
    </pc:docChg>
  </pc:docChgLst>
  <pc:docChgLst>
    <pc:chgData name="Jeff Grissom" userId="6ed276cc5b01eb32" providerId="LiveId" clId="{55FE2C15-0111-5448-8EFE-A683A2670EA4}"/>
    <pc:docChg chg="undo custSel addSld modSld">
      <pc:chgData name="Jeff Grissom" userId="6ed276cc5b01eb32" providerId="LiveId" clId="{55FE2C15-0111-5448-8EFE-A683A2670EA4}" dt="2018-12-16T20:59:17.353" v="919"/>
      <pc:docMkLst>
        <pc:docMk/>
      </pc:docMkLst>
      <pc:sldChg chg="modSp">
        <pc:chgData name="Jeff Grissom" userId="6ed276cc5b01eb32" providerId="LiveId" clId="{55FE2C15-0111-5448-8EFE-A683A2670EA4}" dt="2018-12-16T05:50:10.285" v="22" actId="20577"/>
        <pc:sldMkLst>
          <pc:docMk/>
          <pc:sldMk cId="3984617762" sldId="257"/>
        </pc:sldMkLst>
        <pc:spChg chg="mod">
          <ac:chgData name="Jeff Grissom" userId="6ed276cc5b01eb32" providerId="LiveId" clId="{55FE2C15-0111-5448-8EFE-A683A2670EA4}" dt="2018-12-16T05:50:10.285" v="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Sp modSp">
        <pc:chgData name="Jeff Grissom" userId="6ed276cc5b01eb32" providerId="LiveId" clId="{55FE2C15-0111-5448-8EFE-A683A2670EA4}" dt="2018-12-16T05:58:48.296" v="440"/>
        <pc:sldMkLst>
          <pc:docMk/>
          <pc:sldMk cId="3206319216" sldId="282"/>
        </pc:sldMkLst>
        <pc:spChg chg="mod">
          <ac:chgData name="Jeff Grissom" userId="6ed276cc5b01eb32" providerId="LiveId" clId="{55FE2C15-0111-5448-8EFE-A683A2670EA4}" dt="2018-12-16T05:50:23.757" v="34" actId="20577"/>
          <ac:spMkLst>
            <pc:docMk/>
            <pc:sldMk cId="3206319216" sldId="282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5:58:48.296" v="440"/>
          <ac:spMkLst>
            <pc:docMk/>
            <pc:sldMk cId="3206319216" sldId="282"/>
            <ac:spMk id="4" creationId="{00000000-0000-0000-0000-000000000000}"/>
          </ac:spMkLst>
        </pc:spChg>
        <pc:spChg chg="del">
          <ac:chgData name="Jeff Grissom" userId="6ed276cc5b01eb32" providerId="LiveId" clId="{55FE2C15-0111-5448-8EFE-A683A2670EA4}" dt="2018-12-16T05:50:28.932" v="36" actId="478"/>
          <ac:spMkLst>
            <pc:docMk/>
            <pc:sldMk cId="3206319216" sldId="282"/>
            <ac:spMk id="5" creationId="{16314E75-5A53-4444-BB08-CF83ED9B9B1C}"/>
          </ac:spMkLst>
        </pc:spChg>
        <pc:spChg chg="del">
          <ac:chgData name="Jeff Grissom" userId="6ed276cc5b01eb32" providerId="LiveId" clId="{55FE2C15-0111-5448-8EFE-A683A2670EA4}" dt="2018-12-16T05:50:29.492" v="37" actId="478"/>
          <ac:spMkLst>
            <pc:docMk/>
            <pc:sldMk cId="3206319216" sldId="282"/>
            <ac:spMk id="6" creationId="{4FDDD005-191B-5D4B-ABB1-6CBB272F3B9A}"/>
          </ac:spMkLst>
        </pc:spChg>
        <pc:spChg chg="del">
          <ac:chgData name="Jeff Grissom" userId="6ed276cc5b01eb32" providerId="LiveId" clId="{55FE2C15-0111-5448-8EFE-A683A2670EA4}" dt="2018-12-16T05:50:29.995" v="38" actId="478"/>
          <ac:spMkLst>
            <pc:docMk/>
            <pc:sldMk cId="3206319216" sldId="282"/>
            <ac:spMk id="7" creationId="{9E1C4268-180E-2045-B1CB-3385C5CE741D}"/>
          </ac:spMkLst>
        </pc:spChg>
      </pc:sldChg>
      <pc:sldChg chg="modSp add">
        <pc:chgData name="Jeff Grissom" userId="6ed276cc5b01eb32" providerId="LiveId" clId="{55FE2C15-0111-5448-8EFE-A683A2670EA4}" dt="2018-12-16T06:08:39.878" v="767" actId="20577"/>
        <pc:sldMkLst>
          <pc:docMk/>
          <pc:sldMk cId="2956126883" sldId="288"/>
        </pc:sldMkLst>
        <pc:spChg chg="mod">
          <ac:chgData name="Jeff Grissom" userId="6ed276cc5b01eb32" providerId="LiveId" clId="{55FE2C15-0111-5448-8EFE-A683A2670EA4}" dt="2018-12-16T05:58:59.065" v="452" actId="20577"/>
          <ac:spMkLst>
            <pc:docMk/>
            <pc:sldMk cId="2956126883" sldId="288"/>
            <ac:spMk id="3" creationId="{00000000-0000-0000-0000-000000000000}"/>
          </ac:spMkLst>
        </pc:spChg>
        <pc:spChg chg="mod">
          <ac:chgData name="Jeff Grissom" userId="6ed276cc5b01eb32" providerId="LiveId" clId="{55FE2C15-0111-5448-8EFE-A683A2670EA4}" dt="2018-12-16T06:08:39.878" v="767" actId="20577"/>
          <ac:spMkLst>
            <pc:docMk/>
            <pc:sldMk cId="2956126883" sldId="288"/>
            <ac:spMk id="4" creationId="{00000000-0000-0000-0000-000000000000}"/>
          </ac:spMkLst>
        </pc:spChg>
      </pc:sldChg>
      <pc:sldChg chg="delSp modSp add">
        <pc:chgData name="Jeff Grissom" userId="6ed276cc5b01eb32" providerId="LiveId" clId="{55FE2C15-0111-5448-8EFE-A683A2670EA4}" dt="2018-12-16T06:09:06.027" v="770" actId="20577"/>
        <pc:sldMkLst>
          <pc:docMk/>
          <pc:sldMk cId="3207903408" sldId="289"/>
        </pc:sldMkLst>
        <pc:spChg chg="mod">
          <ac:chgData name="Jeff Grissom" userId="6ed276cc5b01eb32" providerId="LiveId" clId="{55FE2C15-0111-5448-8EFE-A683A2670EA4}" dt="2018-12-16T06:08:57.536" v="768"/>
          <ac:spMkLst>
            <pc:docMk/>
            <pc:sldMk cId="3207903408" sldId="289"/>
            <ac:spMk id="2" creationId="{4BC41A56-E33F-4249-B145-C84AEF208448}"/>
          </ac:spMkLst>
        </pc:spChg>
        <pc:spChg chg="mod">
          <ac:chgData name="Jeff Grissom" userId="6ed276cc5b01eb32" providerId="LiveId" clId="{55FE2C15-0111-5448-8EFE-A683A2670EA4}" dt="2018-12-16T06:09:06.027" v="770" actId="20577"/>
          <ac:spMkLst>
            <pc:docMk/>
            <pc:sldMk cId="3207903408" sldId="289"/>
            <ac:spMk id="3" creationId="{59F02526-29BA-5A4B-A2C4-41E66E3E146C}"/>
          </ac:spMkLst>
        </pc:spChg>
        <pc:spChg chg="mod">
          <ac:chgData name="Jeff Grissom" userId="6ed276cc5b01eb32" providerId="LiveId" clId="{55FE2C15-0111-5448-8EFE-A683A2670EA4}" dt="2018-12-16T06:08:11.586" v="719" actId="255"/>
          <ac:spMkLst>
            <pc:docMk/>
            <pc:sldMk cId="3207903408" sldId="289"/>
            <ac:spMk id="4" creationId="{86C9FD13-B89E-574F-AAD3-FC8E849AB64D}"/>
          </ac:spMkLst>
        </pc:spChg>
        <pc:spChg chg="del">
          <ac:chgData name="Jeff Grissom" userId="6ed276cc5b01eb32" providerId="LiveId" clId="{55FE2C15-0111-5448-8EFE-A683A2670EA4}" dt="2018-12-16T06:06:50.202" v="673" actId="478"/>
          <ac:spMkLst>
            <pc:docMk/>
            <pc:sldMk cId="3207903408" sldId="289"/>
            <ac:spMk id="5" creationId="{D843F73F-27EC-7B49-87D5-34009BB5900B}"/>
          </ac:spMkLst>
        </pc:spChg>
        <pc:spChg chg="del mod">
          <ac:chgData name="Jeff Grissom" userId="6ed276cc5b01eb32" providerId="LiveId" clId="{55FE2C15-0111-5448-8EFE-A683A2670EA4}" dt="2018-12-16T06:06:48.440" v="672" actId="478"/>
          <ac:spMkLst>
            <pc:docMk/>
            <pc:sldMk cId="3207903408" sldId="289"/>
            <ac:spMk id="6" creationId="{701A1D79-F859-954E-AB50-C7FE4374ADB4}"/>
          </ac:spMkLst>
        </pc:spChg>
      </pc:sldChg>
      <pc:sldChg chg="delSp modSp add">
        <pc:chgData name="Jeff Grissom" userId="6ed276cc5b01eb32" providerId="LiveId" clId="{55FE2C15-0111-5448-8EFE-A683A2670EA4}" dt="2018-12-16T20:59:17.353" v="919"/>
        <pc:sldMkLst>
          <pc:docMk/>
          <pc:sldMk cId="894073104" sldId="290"/>
        </pc:sldMkLst>
        <pc:spChg chg="mod">
          <ac:chgData name="Jeff Grissom" userId="6ed276cc5b01eb32" providerId="LiveId" clId="{55FE2C15-0111-5448-8EFE-A683A2670EA4}" dt="2018-12-16T06:12:17.927" v="788"/>
          <ac:spMkLst>
            <pc:docMk/>
            <pc:sldMk cId="894073104" sldId="290"/>
            <ac:spMk id="2" creationId="{910D3B97-0A7F-8C4E-AB2C-0DF6344690EC}"/>
          </ac:spMkLst>
        </pc:spChg>
        <pc:spChg chg="mod">
          <ac:chgData name="Jeff Grissom" userId="6ed276cc5b01eb32" providerId="LiveId" clId="{55FE2C15-0111-5448-8EFE-A683A2670EA4}" dt="2018-12-16T06:12:10.552" v="787" actId="20577"/>
          <ac:spMkLst>
            <pc:docMk/>
            <pc:sldMk cId="894073104" sldId="290"/>
            <ac:spMk id="3" creationId="{C45F692A-4DF5-F44A-AEF3-BF127A8AC85E}"/>
          </ac:spMkLst>
        </pc:spChg>
        <pc:spChg chg="mod">
          <ac:chgData name="Jeff Grissom" userId="6ed276cc5b01eb32" providerId="LiveId" clId="{55FE2C15-0111-5448-8EFE-A683A2670EA4}" dt="2018-12-16T20:59:17.353" v="919"/>
          <ac:spMkLst>
            <pc:docMk/>
            <pc:sldMk cId="894073104" sldId="290"/>
            <ac:spMk id="4" creationId="{FDCC60D9-4AA3-594E-8FA5-2EA3782D7C4A}"/>
          </ac:spMkLst>
        </pc:spChg>
        <pc:spChg chg="del">
          <ac:chgData name="Jeff Grissom" userId="6ed276cc5b01eb32" providerId="LiveId" clId="{55FE2C15-0111-5448-8EFE-A683A2670EA4}" dt="2018-12-16T06:11:38.614" v="774" actId="478"/>
          <ac:spMkLst>
            <pc:docMk/>
            <pc:sldMk cId="894073104" sldId="290"/>
            <ac:spMk id="5" creationId="{A75A4F73-FD56-1C46-A6B2-E24A3034D2C8}"/>
          </ac:spMkLst>
        </pc:spChg>
        <pc:spChg chg="del">
          <ac:chgData name="Jeff Grissom" userId="6ed276cc5b01eb32" providerId="LiveId" clId="{55FE2C15-0111-5448-8EFE-A683A2670EA4}" dt="2018-12-16T06:11:36.957" v="773" actId="478"/>
          <ac:spMkLst>
            <pc:docMk/>
            <pc:sldMk cId="894073104" sldId="290"/>
            <ac:spMk id="6" creationId="{F461A60A-5A34-8D4C-A377-8711457504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6/13/2024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6/13/2024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6/13/2024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6/13/2024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AA909F-D5B5-49F6-9E13-BC0D8675E0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3630166" y="1432560"/>
            <a:ext cx="4931664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python.org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python.org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python.org/en/v1.15/library/machine.Pin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ctc.instructure.com/courses/38845/modules/items/1985085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micropython-basics-load-files-and-run-code/boot-script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micropython-basics-load-files-and-run-code/boot-scripts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3eX6QKS9kY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crocontroller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ressif.com/en/products/socs/esp32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en-US"/>
              <a:t>Python IOT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7242-583B-46E6-A221-EDD635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657" y="571500"/>
            <a:ext cx="5715000" cy="5715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en-US" dirty="0"/>
              <a:t>Microcontrollers, </a:t>
            </a:r>
            <a:r>
              <a:rPr lang="en-US" dirty="0" err="1"/>
              <a:t>MicroPython</a:t>
            </a:r>
            <a:r>
              <a:rPr lang="en-US"/>
              <a:t>,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High Level of Integration</a:t>
            </a:r>
          </a:p>
          <a:p>
            <a:pPr marL="0" indent="0">
              <a:buNone/>
            </a:pPr>
            <a:r>
              <a:rPr lang="en-US" dirty="0"/>
              <a:t>ESP32 is highly-integrated with in-built antenna switches, power amplifier, low-noise receive amplifier, filters, and power management modules. ESP32 adds priceless functionality and versatility to your applications with minimal Printed Circuit Board (PCB) requirements.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Hybrid Wi-Fi &amp; Bluetooth Chip</a:t>
            </a:r>
          </a:p>
          <a:p>
            <a:pPr marL="0" indent="0">
              <a:buNone/>
            </a:pPr>
            <a:r>
              <a:rPr lang="en-US" dirty="0"/>
              <a:t>ESP32 can perform as a complete standalone system or as a slave device to a host MCU, reducing communication stack overhead on the main application processor. ESP32 can interface with other systems to provide Wi-Fi and </a:t>
            </a:r>
            <a:r>
              <a:rPr lang="en-US"/>
              <a:t>Bluetooth functionality.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 – Tiny PICO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20 pins on the GPIO:</a:t>
            </a:r>
          </a:p>
          <a:p>
            <a:pPr lvl="1"/>
            <a:r>
              <a:rPr lang="en-US" dirty="0"/>
              <a:t>One of the pins provides 5 volts</a:t>
            </a:r>
          </a:p>
          <a:p>
            <a:pPr lvl="1"/>
            <a:r>
              <a:rPr lang="en-US" dirty="0"/>
              <a:t>One pin provides 3.3 volts</a:t>
            </a:r>
          </a:p>
          <a:p>
            <a:pPr lvl="1"/>
            <a:r>
              <a:rPr lang="en-US" dirty="0"/>
              <a:t>One pin can be used to reset the </a:t>
            </a:r>
            <a:r>
              <a:rPr lang="en-US" dirty="0" err="1"/>
              <a:t>tinyPICO</a:t>
            </a:r>
            <a:endParaRPr lang="en-US" dirty="0"/>
          </a:p>
          <a:p>
            <a:pPr lvl="1"/>
            <a:r>
              <a:rPr lang="en-US" dirty="0"/>
              <a:t>Two pins provide ground</a:t>
            </a:r>
          </a:p>
          <a:p>
            <a:pPr lvl="1"/>
            <a:r>
              <a:rPr lang="en-US" dirty="0"/>
              <a:t>Most of the remaining pins provide digital input / output of 3.3 volt</a:t>
            </a:r>
          </a:p>
        </p:txBody>
      </p:sp>
    </p:spTree>
    <p:extLst>
      <p:ext uri="{BB962C8B-B14F-4D97-AF65-F5344CB8AC3E}">
        <p14:creationId xmlns:p14="http://schemas.microsoft.com/office/powerpoint/2010/main" val="337182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chip&#10;&#10;Description automatically generated">
            <a:extLst>
              <a:ext uri="{FF2B5EF4-FFF2-40B4-BE49-F238E27FC236}">
                <a16:creationId xmlns:a16="http://schemas.microsoft.com/office/drawing/2014/main" id="{B4329689-5F52-9DB3-C319-5079475F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44" y="872564"/>
            <a:ext cx="9812361" cy="5112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GPIO</a:t>
            </a:r>
          </a:p>
        </p:txBody>
      </p:sp>
    </p:spTree>
    <p:extLst>
      <p:ext uri="{BB962C8B-B14F-4D97-AF65-F5344CB8AC3E}">
        <p14:creationId xmlns:p14="http://schemas.microsoft.com/office/powerpoint/2010/main" val="5849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According to Wikipedia:</a:t>
            </a:r>
          </a:p>
          <a:p>
            <a:pPr marL="0" indent="0">
              <a:buNone/>
            </a:pPr>
            <a:r>
              <a:rPr lang="en-US" i="1" dirty="0"/>
              <a:t>Python is a widely used high-level, general-purpose, interpreted, dynamic programming language. Its design philosophy emphasizes code readability, and its syntax allows programmers to express concepts in fewer lines of code than possible in other popular programming languages.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In other words, it’s easy to learn and you can do a lot with it!</a:t>
            </a:r>
          </a:p>
        </p:txBody>
      </p:sp>
    </p:spTree>
    <p:extLst>
      <p:ext uri="{BB962C8B-B14F-4D97-AF65-F5344CB8AC3E}">
        <p14:creationId xmlns:p14="http://schemas.microsoft.com/office/powerpoint/2010/main" val="24997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MicroPython</a:t>
            </a:r>
            <a:r>
              <a:rPr lang="en-US" dirty="0"/>
              <a:t> is a lean and efficient implementation of the Python 3 programming language that includes a small subset of the Python standard library and is optimized to run on microcontrollers and in constrained environments.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https://micropython.org/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MicroPython</a:t>
            </a:r>
            <a:r>
              <a:rPr lang="en-US" dirty="0"/>
              <a:t> is a full Python compiler and runtime that runs on the bare-metal. You get an interactive prompt (the REPL) to execute commands immediately, along with the ability to run and import scripts from the built-in filesystem. The REPL has history, tab completion, auto-indent and paste mode for a great user experience.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https://micropython.org/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Devices - LEDs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068B3-DBF0-D843-B7AD-8EA3567FC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8850549" cy="3287487"/>
          </a:xfrm>
        </p:spPr>
        <p:txBody>
          <a:bodyPr/>
          <a:lstStyle/>
          <a:p>
            <a:r>
              <a:rPr lang="en-US" dirty="0"/>
              <a:t>Examine the </a:t>
            </a:r>
            <a:r>
              <a:rPr lang="en-US" dirty="0" err="1"/>
              <a:t>MicroPython</a:t>
            </a:r>
            <a:r>
              <a:rPr lang="en-US" dirty="0"/>
              <a:t> </a:t>
            </a:r>
            <a:r>
              <a:rPr lang="en-US" dirty="0" err="1"/>
              <a:t>machine.Pin</a:t>
            </a:r>
            <a:r>
              <a:rPr lang="en-US" dirty="0"/>
              <a:t> class:</a:t>
            </a:r>
          </a:p>
          <a:p>
            <a:r>
              <a:rPr lang="en-US" dirty="0">
                <a:hlinkClick r:id="rId2"/>
              </a:rPr>
              <a:t>https://docs.micropython.org/en/v1.15/library/machine.Pin.html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9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Output Devices - LEDs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068B3-DBF0-D843-B7AD-8EA3567FC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8850549" cy="3287487"/>
          </a:xfrm>
        </p:spPr>
        <p:txBody>
          <a:bodyPr/>
          <a:lstStyle/>
          <a:p>
            <a:r>
              <a:rPr lang="en-US" dirty="0"/>
              <a:t>Let’s create a program that turns an LED on/off</a:t>
            </a:r>
          </a:p>
          <a:p>
            <a:r>
              <a:rPr lang="en-US" dirty="0"/>
              <a:t>Complete Python IOT examples 1-3</a:t>
            </a:r>
          </a:p>
        </p:txBody>
      </p:sp>
    </p:spTree>
    <p:extLst>
      <p:ext uri="{BB962C8B-B14F-4D97-AF65-F5344CB8AC3E}">
        <p14:creationId xmlns:p14="http://schemas.microsoft.com/office/powerpoint/2010/main" val="9095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function to blink the LED 5 times (definite repetition)</a:t>
            </a:r>
          </a:p>
          <a:p>
            <a:r>
              <a:rPr lang="en-US" dirty="0"/>
              <a:t>Complete Python IOT example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Breadboard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https://wctc.instructure.com/courses/38845/modules/items/1985085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3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save our function to blink an LED in a python script file</a:t>
            </a:r>
          </a:p>
          <a:p>
            <a:r>
              <a:rPr lang="en-US" dirty="0"/>
              <a:t>Complete Python IOT example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2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Boot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There are two important files that </a:t>
            </a:r>
            <a:r>
              <a:rPr lang="en-US" dirty="0" err="1"/>
              <a:t>MicroPython</a:t>
            </a:r>
            <a:r>
              <a:rPr lang="en-US" dirty="0"/>
              <a:t> looks for in the root of its filesystem.  These files contain </a:t>
            </a:r>
            <a:r>
              <a:rPr lang="en-US" dirty="0" err="1"/>
              <a:t>MicroPython</a:t>
            </a:r>
            <a:r>
              <a:rPr lang="en-US" dirty="0"/>
              <a:t> code that will be executed whenever the board is powered up or reset (i.e. it 'boots').</a:t>
            </a:r>
          </a:p>
          <a:p>
            <a:r>
              <a:rPr lang="en-US" dirty="0">
                <a:hlinkClick r:id="rId2"/>
              </a:rPr>
              <a:t>https://learn.adafruit.com/micropython-basics-load-files-and-run-code/boot-scripts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Boot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/boot.py - This file is run first on power up/reset and should contain low-level code that sets up the board to finish booting.</a:t>
            </a:r>
          </a:p>
          <a:p>
            <a:r>
              <a:rPr lang="en-US" dirty="0"/>
              <a:t>/main.py - If this file exists it's run after boot.py and should contain any main script that you want to run when the board is powered up or reset.</a:t>
            </a:r>
          </a:p>
          <a:p>
            <a:r>
              <a:rPr lang="en-US" dirty="0">
                <a:hlinkClick r:id="rId2"/>
              </a:rPr>
              <a:t>https://learn.adafruit.com/micropython-basics-load-files-and-run-code/boot-scripts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Boot Scripts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(or edit) the main.py</a:t>
            </a:r>
          </a:p>
          <a:p>
            <a:r>
              <a:rPr lang="en-US" dirty="0"/>
              <a:t>Complete Python IOT example 6</a:t>
            </a:r>
          </a:p>
        </p:txBody>
      </p:sp>
    </p:spTree>
    <p:extLst>
      <p:ext uri="{BB962C8B-B14F-4D97-AF65-F5344CB8AC3E}">
        <p14:creationId xmlns:p14="http://schemas.microsoft.com/office/powerpoint/2010/main" val="14698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create a program that uses Input from a momentary switch</a:t>
            </a:r>
          </a:p>
          <a:p>
            <a:r>
              <a:rPr lang="en-US" dirty="0"/>
              <a:t>Complete Python IOT examples 7-8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Event Driven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Computers will normally run programs sequentially – that is each instruction will execute in order until there are no more instructions left</a:t>
            </a:r>
          </a:p>
          <a:p>
            <a:r>
              <a:rPr lang="en-US" dirty="0"/>
              <a:t>If we want to create an event-driven program, we need the ability to have the computer “</a:t>
            </a:r>
            <a:r>
              <a:rPr lang="en-US" dirty="0" err="1"/>
              <a:t>wait”until</a:t>
            </a:r>
            <a:r>
              <a:rPr lang="en-US" dirty="0"/>
              <a:t> some event has occurred</a:t>
            </a:r>
          </a:p>
          <a:p>
            <a:r>
              <a:rPr lang="en-US" dirty="0"/>
              <a:t>When that event occurs, we can respond accordingly</a:t>
            </a:r>
          </a:p>
          <a:p>
            <a:r>
              <a:rPr lang="en-US" dirty="0"/>
              <a:t>To accomplish this, we need an infinite loop that is constantly checking to see if the event occurs (like pressing a button)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vs Asynchronous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A computer with a single CPU cannot process more than 1 instruction at a time – that is synchronous programming</a:t>
            </a:r>
          </a:p>
          <a:p>
            <a:r>
              <a:rPr lang="en-US" dirty="0"/>
              <a:t>When might that be an issue?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Synchronous vs Asynchronous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Many programming languages have the ability to make a computer behave as if it can execute multiple instructions at a time even if there is only a single processor</a:t>
            </a:r>
          </a:p>
          <a:p>
            <a:r>
              <a:rPr lang="en-US" dirty="0"/>
              <a:t>While the CPU is “waiting” for an instruction to complete, it can complete other tasks</a:t>
            </a:r>
          </a:p>
          <a:p>
            <a:r>
              <a:rPr lang="en-US" dirty="0"/>
              <a:t>This is important if we want the computer to be able do more than flash an LED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Event Driven Programming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asynchronous infinite loop</a:t>
            </a:r>
          </a:p>
          <a:p>
            <a:r>
              <a:rPr lang="en-US" dirty="0"/>
              <a:t>Complete Python IOT example 9</a:t>
            </a:r>
          </a:p>
        </p:txBody>
      </p:sp>
    </p:spTree>
    <p:extLst>
      <p:ext uri="{BB962C8B-B14F-4D97-AF65-F5344CB8AC3E}">
        <p14:creationId xmlns:p14="http://schemas.microsoft.com/office/powerpoint/2010/main" val="20250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Detecting a button “press” event is tricky due to switch “bouncing”</a:t>
            </a:r>
          </a:p>
          <a:p>
            <a:r>
              <a:rPr lang="en-US" dirty="0"/>
              <a:t>When you press a button, 2 pieces of metal come into and go out of contact several times before a solid connection is made</a:t>
            </a:r>
          </a:p>
          <a:p>
            <a:r>
              <a:rPr lang="en-US" dirty="0"/>
              <a:t>Without switch de-bouncing, a button will detect a press event every time the 2 pieces of metal connect</a:t>
            </a:r>
          </a:p>
          <a:p>
            <a:r>
              <a:rPr lang="en-US" dirty="0"/>
              <a:t>Generally speaking, this is undesirable</a:t>
            </a:r>
          </a:p>
        </p:txBody>
      </p:sp>
    </p:spTree>
    <p:extLst>
      <p:ext uri="{BB962C8B-B14F-4D97-AF65-F5344CB8AC3E}">
        <p14:creationId xmlns:p14="http://schemas.microsoft.com/office/powerpoint/2010/main" val="536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microcontroller is a small computer on a single metal-oxide-semiconductor integrated circuit chip. A microcontroller contains one or more CPUs along with memory and programmable input/output peripherals.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Switch de-bouncing can be achieved with a hardware or software solution</a:t>
            </a:r>
          </a:p>
          <a:p>
            <a:r>
              <a:rPr lang="en-US" dirty="0"/>
              <a:t>The software approach involves using a timer</a:t>
            </a:r>
          </a:p>
          <a:p>
            <a:r>
              <a:rPr lang="en-US" dirty="0"/>
              <a:t>Instead of creating our own switch debouncing code, we will find a suitable library to handle button events</a:t>
            </a:r>
          </a:p>
          <a:p>
            <a:r>
              <a:rPr lang="en-US" dirty="0"/>
              <a:t>We will use </a:t>
            </a:r>
            <a:r>
              <a:rPr lang="en-US" dirty="0" err="1"/>
              <a:t>mpy</a:t>
            </a:r>
            <a:r>
              <a:rPr lang="en-US" dirty="0"/>
              <a:t>-lib written by Kevin </a:t>
            </a:r>
            <a:r>
              <a:rPr lang="en-US" dirty="0" err="1"/>
              <a:t>Köck</a:t>
            </a:r>
            <a:endParaRPr lang="en-US" dirty="0"/>
          </a:p>
          <a:p>
            <a:r>
              <a:rPr lang="en-US" dirty="0"/>
              <a:t>This is an example of asynchronous code</a:t>
            </a:r>
          </a:p>
        </p:txBody>
      </p:sp>
    </p:spTree>
    <p:extLst>
      <p:ext uri="{BB962C8B-B14F-4D97-AF65-F5344CB8AC3E}">
        <p14:creationId xmlns:p14="http://schemas.microsoft.com/office/powerpoint/2010/main" val="36906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Input Devices - Buttons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 simple asynchronous push button module that responds to button press</a:t>
            </a:r>
          </a:p>
          <a:p>
            <a:r>
              <a:rPr lang="en-US" dirty="0"/>
              <a:t>Complete Python IOT example 10</a:t>
            </a:r>
          </a:p>
        </p:txBody>
      </p:sp>
    </p:spTree>
    <p:extLst>
      <p:ext uri="{BB962C8B-B14F-4D97-AF65-F5344CB8AC3E}">
        <p14:creationId xmlns:p14="http://schemas.microsoft.com/office/powerpoint/2010/main" val="37336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Asynchronous I/O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Create an advanced asynchronous push button module</a:t>
            </a:r>
          </a:p>
          <a:p>
            <a:r>
              <a:rPr lang="en-US" dirty="0"/>
              <a:t>This module allows you to create listeners for press, release, long(press) and double(click) events</a:t>
            </a:r>
          </a:p>
          <a:p>
            <a:r>
              <a:rPr lang="en-US" dirty="0"/>
              <a:t>The default time for long(press) is 3 seconds</a:t>
            </a:r>
          </a:p>
          <a:p>
            <a:r>
              <a:rPr lang="en-US" dirty="0"/>
              <a:t>Complete Python IOT example 11</a:t>
            </a:r>
          </a:p>
        </p:txBody>
      </p:sp>
    </p:spTree>
    <p:extLst>
      <p:ext uri="{BB962C8B-B14F-4D97-AF65-F5344CB8AC3E}">
        <p14:creationId xmlns:p14="http://schemas.microsoft.com/office/powerpoint/2010/main" val="31508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OLED Screen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are going to use a small OLED display to display or GPS data</a:t>
            </a:r>
          </a:p>
          <a:p>
            <a:r>
              <a:rPr lang="en-US" dirty="0"/>
              <a:t>The OLED display that we have is 128 pixels wide by 64 pixels tall</a:t>
            </a:r>
          </a:p>
          <a:p>
            <a:r>
              <a:rPr lang="en-US" dirty="0"/>
              <a:t>We will use the ssd1306 module created by Adafruit to manipulate the display</a:t>
            </a:r>
          </a:p>
          <a:p>
            <a:r>
              <a:rPr lang="en-US" dirty="0"/>
              <a:t>Complete Python IOT example 12 to demonstrate basic usage</a:t>
            </a:r>
          </a:p>
        </p:txBody>
      </p:sp>
    </p:spTree>
    <p:extLst>
      <p:ext uri="{BB962C8B-B14F-4D97-AF65-F5344CB8AC3E}">
        <p14:creationId xmlns:p14="http://schemas.microsoft.com/office/powerpoint/2010/main" val="33260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Let’s learn a bit about GPS: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https://www.youtube.com/watch?v=U3eX6QKS9kY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The main takeaway from us from this video is that we need a minimum of 4 simultaneous satellite connections for accurate GPS data</a:t>
            </a:r>
          </a:p>
          <a:p>
            <a:r>
              <a:rPr lang="en-US" dirty="0"/>
              <a:t>The more connected satellites, the more accurate the data</a:t>
            </a:r>
          </a:p>
        </p:txBody>
      </p:sp>
    </p:spTree>
    <p:extLst>
      <p:ext uri="{BB962C8B-B14F-4D97-AF65-F5344CB8AC3E}">
        <p14:creationId xmlns:p14="http://schemas.microsoft.com/office/powerpoint/2010/main" val="38417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Google Search GPS Accuracy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GPS accuracy depends on a number of factors, including the type of GPS receiver, the strength of the satellite signal, and the environment. GPS-enabled smartphones are usually accurate to within 16 ft (4.9 m) in open skies, but can be more accurate with the help of assistive services like Wi-Fi positioning. GPS receivers that use the L5 band can be accurate to within 12 in (30 cm), while high-end receivers used for land surveying and engineering can be accurate to within 3⁄4 in (2 cm).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 &amp;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are going to connect the GPS device to our MCU using the UART protocol</a:t>
            </a:r>
          </a:p>
          <a:p>
            <a:r>
              <a:rPr lang="en-US" dirty="0"/>
              <a:t>UART stands for universal asynchronous receiver / transmitter</a:t>
            </a:r>
          </a:p>
          <a:p>
            <a:r>
              <a:rPr lang="en-US" dirty="0"/>
              <a:t>It is a set of rules for transmitting serial data between 2 devices</a:t>
            </a:r>
          </a:p>
          <a:p>
            <a:r>
              <a:rPr lang="en-US" dirty="0"/>
              <a:t>Connecting the transmit(TX) pin from one device to the receive(RX) pin of another device allows us to transmit and receive messages between devices</a:t>
            </a:r>
          </a:p>
          <a:p>
            <a:r>
              <a:rPr lang="en-US" dirty="0"/>
              <a:t>For this example, we only need to transmit messages from the GPS device and receive them on the MCU</a:t>
            </a:r>
          </a:p>
        </p:txBody>
      </p:sp>
    </p:spTree>
    <p:extLst>
      <p:ext uri="{BB962C8B-B14F-4D97-AF65-F5344CB8AC3E}">
        <p14:creationId xmlns:p14="http://schemas.microsoft.com/office/powerpoint/2010/main" val="6905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GPS &amp;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Complete Python IOT example 13 to demonstrate basic usage</a:t>
            </a:r>
          </a:p>
          <a:p>
            <a:r>
              <a:rPr lang="en-US" dirty="0"/>
              <a:t>Note the red led on the GPS will be flashing when it is communicating with at least 4 satellites</a:t>
            </a:r>
          </a:p>
          <a:p>
            <a:pPr marL="0" indent="0">
              <a:buNone/>
            </a:pPr>
            <a:r>
              <a:rPr lang="pt-BR" dirty="0"/>
              <a:t>b'\x00\x00\x89\x9ab\x92\xb2b\x92\x92\x92b\x8a\xc2b\xa2\xaab\x8a\xb2b\x82\xa2\x9ab\x9a\xaaR\xb2\x125\n$GNRMC,001051.000,A,4253.58866,N,08758.33342,W,0.00,107.59,140624,,,A*6A\r\n$GNVTG,107.59,T,,M,0.00,N,0.00,K,A*29\r\n$GNZDA,001051.000,14,06,2024,00,00*4A\r\n$GPTXT,01,01,01,ANTENNA OPEN*25\r\n’</a:t>
            </a:r>
          </a:p>
          <a:p>
            <a:r>
              <a:rPr lang="en-US" dirty="0"/>
              <a:t>The data is only useful if you know how to decode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 err="1"/>
              <a:t>micropyGPS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will use the </a:t>
            </a:r>
            <a:r>
              <a:rPr lang="en-US" dirty="0" err="1"/>
              <a:t>micropyGPS</a:t>
            </a:r>
            <a:r>
              <a:rPr lang="en-US" dirty="0"/>
              <a:t> module to assist us in decoding GPS data</a:t>
            </a:r>
          </a:p>
          <a:p>
            <a:r>
              <a:rPr lang="en-US" dirty="0"/>
              <a:t>Complete Python IOT example 14 to demonstrate basic usage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Non-volatile program memory in the form of ferroelectric RAM, NOR flash or OTP ROM is also often included on chip, as well as a small amount of RAM. </a:t>
            </a:r>
          </a:p>
          <a:p>
            <a:pPr marL="0" indent="0">
              <a:buNone/>
            </a:pPr>
            <a:r>
              <a:rPr lang="en-US" dirty="0"/>
              <a:t>Non-volatile memory means that power is not needed to maintain the information stored on a chip.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Save a target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r>
              <a:rPr lang="en-US" dirty="0"/>
              <a:t>We want to use the button press event to “save” the </a:t>
            </a:r>
            <a:r>
              <a:rPr lang="en-US" dirty="0" err="1"/>
              <a:t>gps</a:t>
            </a:r>
            <a:r>
              <a:rPr lang="en-US" dirty="0"/>
              <a:t> data as a target</a:t>
            </a:r>
          </a:p>
          <a:p>
            <a:r>
              <a:rPr lang="en-US" dirty="0"/>
              <a:t>We want to use the button long press event to “clear” the target</a:t>
            </a:r>
          </a:p>
          <a:p>
            <a:r>
              <a:rPr lang="en-US" dirty="0"/>
              <a:t>Complete Python IOT example 15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1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Microcontrollers are designed for embedded applications, in contrast to the microprocessors used in personal computers or other general purpose applications consisting of various discrete chips.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Microcontrollers are used in automatically controlled products and devices, such as automobile engine control systems, implantable medical devices, remote controls, office machines, appliances, power tools, toys and other embedded systems. </a:t>
            </a:r>
          </a:p>
          <a:p>
            <a:pPr marL="0" indent="0">
              <a:buNone/>
            </a:pPr>
            <a:r>
              <a:rPr lang="en-US" dirty="0"/>
              <a:t>By reducing the size and cost compared to a design that uses a separate microprocessor, memory, and input/output devices, microcontrollers make it economical to digitally control even more devices and processes.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What is a Microcontroller?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Mixed signal microcontrollers are common, integrating </a:t>
            </a:r>
            <a:r>
              <a:rPr lang="en-US" b="1" dirty="0"/>
              <a:t>analog components </a:t>
            </a:r>
            <a:r>
              <a:rPr lang="en-US" dirty="0"/>
              <a:t>needed to control non-digital electronic systems. </a:t>
            </a:r>
          </a:p>
          <a:p>
            <a:pPr marL="0" indent="0">
              <a:buNone/>
            </a:pPr>
            <a:r>
              <a:rPr lang="en-US" dirty="0"/>
              <a:t>In the context of the internet of things, microcontrollers are an economical and popular means of data collection, sensing and actuating the physical world as edge devices.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https://en.wikipedia.org/wiki/Microcontroller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9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Robust Design</a:t>
            </a:r>
          </a:p>
          <a:p>
            <a:pPr marL="0" indent="0">
              <a:buNone/>
            </a:pPr>
            <a:r>
              <a:rPr lang="en-US" dirty="0"/>
              <a:t>ESP32 is capable of functioning reliably in industrial environments, with an operating temperature ranging from –40°C to +125°C. Powered by advanced calibration circuitries, ESP32 can dynamically remove external circuit imperfections and adapt to changes in external conditions.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9601198" cy="641350"/>
          </a:xfrm>
        </p:spPr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503713"/>
            <a:ext cx="9601199" cy="3287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Ultra-Low Power Consumption</a:t>
            </a:r>
          </a:p>
          <a:p>
            <a:pPr marL="0" indent="0">
              <a:buNone/>
            </a:pPr>
            <a:r>
              <a:rPr lang="en-US" dirty="0"/>
              <a:t>Engineered for mobile devices, wearable electronics and IoT applications, ESP32 achieves ultra-low power consumption with a combination of several types of proprietary software. ESP32 also includes state-of-the-art features, such as fine-grained clock gating, various power modes and dynamic power scaling.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https://www.espressif.com/en/products/socs/esp32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16594</TotalTime>
  <Words>2067</Words>
  <Application>Microsoft Office PowerPoint</Application>
  <PresentationFormat>Widescreen</PresentationFormat>
  <Paragraphs>185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Diamond Grid 16x9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  <vt:lpstr>Python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Jeff Grissom</dc:creator>
  <cp:lastModifiedBy>Jeff Grissom</cp:lastModifiedBy>
  <cp:revision>669</cp:revision>
  <dcterms:created xsi:type="dcterms:W3CDTF">2018-11-03T17:51:56Z</dcterms:created>
  <dcterms:modified xsi:type="dcterms:W3CDTF">2024-06-14T04:34:47Z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